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5A970-B397-4862-90B4-79612B7F36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A3ADBC-BEB5-4EF0-A222-FA0A29879A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38D6F-E9A7-40EC-9E2B-98A0F2419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40087-99F5-438D-B6A0-FEB8FF44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476F6-E2F8-4375-BCF9-2C334A3BA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193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B3DA1-0B4F-4601-B955-E5E39EA43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DBA138-2089-48EB-83DB-EEE0B29BC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2A483-FA21-4FE0-BEB5-C8ACB469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16E82-0C41-4BA4-BCA2-3A64ADCDD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A4EF2-B752-4FE8-8737-C59846A6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18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6756E3-31F7-499D-AE63-26B9C3D153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75E78C-C1E0-4FA7-95CF-330BFF0AC9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CDAAF-2BBC-450D-9172-919F48C5D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703A4-4A4A-4676-8B8D-26D74F813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0CE22-D0EB-40D0-BE50-1685B991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814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7E5CC-D857-447B-B534-1AF6215A8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C2E7E-209E-436F-B9E7-9E345D266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CBBE6-2660-4A07-9D3F-40119AD89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C8996-A4A5-4C7C-9082-37B82944B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873D6-2B5B-4AF5-9029-B8BE57009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7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B9AA2-5B24-427C-9241-C35544936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8D4BFA-88B8-4E71-B12B-54DF815DA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ECE7F-BDB4-4D29-A761-4E3CEF77E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B122D-A477-45C2-8DB1-373E363D7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C0957-A575-42C7-A5E4-A3C115E2D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8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20884-9CE2-4B2C-B2AC-B93B0D7EA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36DD2-3E72-4E71-B079-1FC3A4AF7D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C30E20-99A1-4662-BB69-F9D3F6BFF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BC7D0-AFB1-4DFB-88A6-C6D68B4E4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E48DC-1B7F-46C5-9A25-981BD7858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CE7AB1-C0E7-486A-8BA8-5193EEAC5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745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33A9A-0493-489F-9AB0-58A629C2D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5F6EE-790E-4D98-8547-C147E59D3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6D64F-DC6A-47E9-B00E-91A0721B1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425B9-CB59-4A8F-A8B5-7F726350C8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C6B994-E13F-483B-817E-CDA8D7B1E4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6AB23F-CB91-4847-A00F-8A5DC6131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40C25C-A327-401F-9A5A-B77CC3CD4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963775-E7E7-4BF4-8E40-8E1FA570F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382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77D19-A6E1-474B-B93A-AF47B3856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585BBC-3BE8-4D81-90F7-A47836DDC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CFA680-1CFB-4982-BD09-083281DF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7D94BC-C2E9-4A27-A81C-0639225FC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859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208F7E-D77E-4B7B-9003-41AF5D190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810211-C6C9-4CDF-98EA-366CA80C3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E1BA2F-A3B4-4E12-A053-259941321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0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6BE04-D348-432B-A9E5-A87297C6B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C5617-9DCA-491B-9ADE-9DDD14FB1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7B4E72-BBB5-409E-86EA-FDF72CD41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26587E-B0E3-46D0-A2AF-3EC20BD8C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F77B4-A6F8-4E0B-80E8-E10796972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832061-BD14-4617-B6DF-A77FFD782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590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27EEF-3067-4984-A2BA-A80C83444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F5E3B0-F5C2-45CF-AC0B-A6DF6D4CE9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826DA1-984B-4724-9C23-E128A62F3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FDD734-0084-4E4D-A5F8-2B5C20E97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3B27E-1B88-4F08-ACE5-D7B2B063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E31D6B-433E-455C-8A2B-B05F279D3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251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ED8A36-703D-4AAF-B786-209E7A8C9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8BF7BD-D763-4B45-B2AC-58BF8696A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FBF4B4-51F3-4345-B8C4-0E1279994B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16945-864E-4AD6-BDA8-8A8A022A25F0}" type="datetimeFigureOut">
              <a:rPr lang="en-US" smtClean="0"/>
              <a:t>3/9/2019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82AC0-1033-4027-A374-5F732553D9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28649-224F-400E-AACC-1CA0FE478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6B4B4-4432-4724-AA19-495CA3750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7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73851-9AA1-4017-BE42-4F5CEA7BE5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687DA-68D8-47C8-AA71-D5F0FBE75F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Advanced Algorithm Analysis</a:t>
            </a:r>
          </a:p>
        </p:txBody>
      </p:sp>
    </p:spTree>
    <p:extLst>
      <p:ext uri="{BB962C8B-B14F-4D97-AF65-F5344CB8AC3E}">
        <p14:creationId xmlns:p14="http://schemas.microsoft.com/office/powerpoint/2010/main" val="1982526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F33FE-B6E2-4EED-8EFC-4659C3911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Excel Formula For Automatic Asymptotic Analysis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29CCF11-39C6-4A25-9FA7-C2853257A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572" y="1690688"/>
            <a:ext cx="6142856" cy="4607142"/>
          </a:xfrm>
        </p:spPr>
      </p:pic>
    </p:spTree>
    <p:extLst>
      <p:ext uri="{BB962C8B-B14F-4D97-AF65-F5344CB8AC3E}">
        <p14:creationId xmlns:p14="http://schemas.microsoft.com/office/powerpoint/2010/main" val="2263393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FFBA4-F269-45FE-8DC4-4BD874A42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Excel Formula For Automatic Asymptotic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1F1EBA-73F6-41BA-BAE7-97730FEA4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936" y="1690688"/>
            <a:ext cx="6212128" cy="4659096"/>
          </a:xfrm>
        </p:spPr>
      </p:pic>
    </p:spTree>
    <p:extLst>
      <p:ext uri="{BB962C8B-B14F-4D97-AF65-F5344CB8AC3E}">
        <p14:creationId xmlns:p14="http://schemas.microsoft.com/office/powerpoint/2010/main" val="1298853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5B345-3BD4-45D5-B602-3965F1F3B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Constraints for Big O Notation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F76498-4DFC-4658-8D19-BA83C019C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026" y="1677915"/>
            <a:ext cx="6419947" cy="4814960"/>
          </a:xfrm>
        </p:spPr>
      </p:pic>
    </p:spTree>
    <p:extLst>
      <p:ext uri="{BB962C8B-B14F-4D97-AF65-F5344CB8AC3E}">
        <p14:creationId xmlns:p14="http://schemas.microsoft.com/office/powerpoint/2010/main" val="613198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A7FAC-9807-4051-830E-E82E00FE0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Big O Notation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07216FF-B828-4A90-9328-10A517E21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140" y="1352586"/>
            <a:ext cx="6853719" cy="5140289"/>
          </a:xfrm>
        </p:spPr>
      </p:pic>
    </p:spTree>
    <p:extLst>
      <p:ext uri="{BB962C8B-B14F-4D97-AF65-F5344CB8AC3E}">
        <p14:creationId xmlns:p14="http://schemas.microsoft.com/office/powerpoint/2010/main" val="1463908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CAB70-50C6-45B7-A463-318E7B47A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Constraints for Big Omega Notation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8003034-0768-45B7-BF0C-D410AA7B5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808" y="1709088"/>
            <a:ext cx="6378383" cy="4783787"/>
          </a:xfrm>
        </p:spPr>
      </p:pic>
    </p:spTree>
    <p:extLst>
      <p:ext uri="{BB962C8B-B14F-4D97-AF65-F5344CB8AC3E}">
        <p14:creationId xmlns:p14="http://schemas.microsoft.com/office/powerpoint/2010/main" val="1672245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Lecture 7</vt:lpstr>
      <vt:lpstr>Excel Formula For Automatic Asymptotic Analysis</vt:lpstr>
      <vt:lpstr>Excel Formula For Automatic Asymptotic Analysis</vt:lpstr>
      <vt:lpstr>Constraints for Big O Notation</vt:lpstr>
      <vt:lpstr>Big O Notation</vt:lpstr>
      <vt:lpstr>Constraints for Big Omega Notation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</dc:title>
  <dc:creator>Nauman Babar</dc:creator>
  <cp:lastModifiedBy>Nauman Babar</cp:lastModifiedBy>
  <cp:revision>2</cp:revision>
  <dcterms:created xsi:type="dcterms:W3CDTF">2019-03-09T05:36:43Z</dcterms:created>
  <dcterms:modified xsi:type="dcterms:W3CDTF">2019-03-09T05:38:03Z</dcterms:modified>
</cp:coreProperties>
</file>

<file path=docProps/thumbnail.jpeg>
</file>